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74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5" r:id="rId18"/>
    <p:sldId id="276" r:id="rId19"/>
    <p:sldId id="277" r:id="rId20"/>
    <p:sldId id="278" r:id="rId21"/>
    <p:sldId id="279" r:id="rId22"/>
    <p:sldId id="280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B73F4-1039-4043-809F-27A831E5A9C8}" type="datetimeFigureOut">
              <a:rPr lang="ru-RU" smtClean="0"/>
              <a:t>29.08.2020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8EE09-9ACE-4299-9B40-C03220A04D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3952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B73F4-1039-4043-809F-27A831E5A9C8}" type="datetimeFigureOut">
              <a:rPr lang="ru-RU" smtClean="0"/>
              <a:t>29.08.2020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8EE09-9ACE-4299-9B40-C03220A04D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168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B73F4-1039-4043-809F-27A831E5A9C8}" type="datetimeFigureOut">
              <a:rPr lang="ru-RU" smtClean="0"/>
              <a:t>29.08.2020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8EE09-9ACE-4299-9B40-C03220A04D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1326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B73F4-1039-4043-809F-27A831E5A9C8}" type="datetimeFigureOut">
              <a:rPr lang="ru-RU" smtClean="0"/>
              <a:t>29.08.2020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8EE09-9ACE-4299-9B40-C03220A04D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500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B73F4-1039-4043-809F-27A831E5A9C8}" type="datetimeFigureOut">
              <a:rPr lang="ru-RU" smtClean="0"/>
              <a:t>29.08.2020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8EE09-9ACE-4299-9B40-C03220A04D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8056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B73F4-1039-4043-809F-27A831E5A9C8}" type="datetimeFigureOut">
              <a:rPr lang="ru-RU" smtClean="0"/>
              <a:t>29.08.2020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8EE09-9ACE-4299-9B40-C03220A04D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123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B73F4-1039-4043-809F-27A831E5A9C8}" type="datetimeFigureOut">
              <a:rPr lang="ru-RU" smtClean="0"/>
              <a:t>29.08.2020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8EE09-9ACE-4299-9B40-C03220A04D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2422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B73F4-1039-4043-809F-27A831E5A9C8}" type="datetimeFigureOut">
              <a:rPr lang="ru-RU" smtClean="0"/>
              <a:t>29.08.2020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8EE09-9ACE-4299-9B40-C03220A04D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6947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B73F4-1039-4043-809F-27A831E5A9C8}" type="datetimeFigureOut">
              <a:rPr lang="ru-RU" smtClean="0"/>
              <a:t>29.08.2020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8EE09-9ACE-4299-9B40-C03220A04D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23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B73F4-1039-4043-809F-27A831E5A9C8}" type="datetimeFigureOut">
              <a:rPr lang="ru-RU" smtClean="0"/>
              <a:t>29.08.2020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8EE09-9ACE-4299-9B40-C03220A04D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145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B73F4-1039-4043-809F-27A831E5A9C8}" type="datetimeFigureOut">
              <a:rPr lang="ru-RU" smtClean="0"/>
              <a:t>29.08.2020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8EE09-9ACE-4299-9B40-C03220A04D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2379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B73F4-1039-4043-809F-27A831E5A9C8}" type="datetimeFigureOut">
              <a:rPr lang="ru-RU" smtClean="0"/>
              <a:t>29.08.2020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38EE09-9ACE-4299-9B40-C03220A04D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752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83127"/>
            <a:ext cx="12192000" cy="5881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93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1881" y="-223838"/>
            <a:ext cx="12136582" cy="730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6775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24" y="0"/>
            <a:ext cx="11914087" cy="6042026"/>
          </a:xfrm>
        </p:spPr>
      </p:pic>
    </p:spTree>
    <p:extLst>
      <p:ext uri="{BB962C8B-B14F-4D97-AF65-F5344CB8AC3E}">
        <p14:creationId xmlns:p14="http://schemas.microsoft.com/office/powerpoint/2010/main" val="15213374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1881" y="-106878"/>
            <a:ext cx="11590316" cy="6283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6475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-261257"/>
            <a:ext cx="12433465" cy="643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5739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1881" y="-223838"/>
            <a:ext cx="11994078" cy="730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1474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7506" y="-223838"/>
            <a:ext cx="12160332" cy="730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8077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139" y="-223838"/>
            <a:ext cx="11317185" cy="730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3785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881" y="-223838"/>
            <a:ext cx="12172207" cy="730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7694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676894" y="-285008"/>
            <a:ext cx="13050982" cy="6461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4455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42504" y="-95003"/>
            <a:ext cx="12682847" cy="6271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928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90961" cy="6212104"/>
          </a:xfrm>
        </p:spPr>
      </p:pic>
    </p:spTree>
    <p:extLst>
      <p:ext uri="{BB962C8B-B14F-4D97-AF65-F5344CB8AC3E}">
        <p14:creationId xmlns:p14="http://schemas.microsoft.com/office/powerpoint/2010/main" val="33520356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641268" y="-356260"/>
            <a:ext cx="13086608" cy="6533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425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08758" y="0"/>
            <a:ext cx="12500758" cy="617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2784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629" y="201881"/>
            <a:ext cx="12061371" cy="5975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76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8135" y="0"/>
            <a:ext cx="12148457" cy="6176963"/>
          </a:xfrm>
        </p:spPr>
      </p:pic>
    </p:spTree>
    <p:extLst>
      <p:ext uri="{BB962C8B-B14F-4D97-AF65-F5344CB8AC3E}">
        <p14:creationId xmlns:p14="http://schemas.microsoft.com/office/powerpoint/2010/main" val="2527054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631" y="0"/>
            <a:ext cx="12172208" cy="6176963"/>
          </a:xfrm>
        </p:spPr>
      </p:pic>
    </p:spTree>
    <p:extLst>
      <p:ext uri="{BB962C8B-B14F-4D97-AF65-F5344CB8AC3E}">
        <p14:creationId xmlns:p14="http://schemas.microsoft.com/office/powerpoint/2010/main" val="3705056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782" y="0"/>
            <a:ext cx="12480966" cy="6176961"/>
          </a:xfrm>
        </p:spPr>
      </p:pic>
    </p:spTree>
    <p:extLst>
      <p:ext uri="{BB962C8B-B14F-4D97-AF65-F5344CB8AC3E}">
        <p14:creationId xmlns:p14="http://schemas.microsoft.com/office/powerpoint/2010/main" val="2201261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3" y="-201881"/>
            <a:ext cx="11815948" cy="6378844"/>
          </a:xfrm>
        </p:spPr>
      </p:pic>
    </p:spTree>
    <p:extLst>
      <p:ext uri="{BB962C8B-B14F-4D97-AF65-F5344CB8AC3E}">
        <p14:creationId xmlns:p14="http://schemas.microsoft.com/office/powerpoint/2010/main" val="801742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130" y="-118753"/>
            <a:ext cx="12552218" cy="6295716"/>
          </a:xfrm>
        </p:spPr>
      </p:pic>
    </p:spTree>
    <p:extLst>
      <p:ext uri="{BB962C8B-B14F-4D97-AF65-F5344CB8AC3E}">
        <p14:creationId xmlns:p14="http://schemas.microsoft.com/office/powerpoint/2010/main" val="1268737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8" y="-154379"/>
            <a:ext cx="12085122" cy="6331342"/>
          </a:xfrm>
        </p:spPr>
      </p:pic>
    </p:spTree>
    <p:extLst>
      <p:ext uri="{BB962C8B-B14F-4D97-AF65-F5344CB8AC3E}">
        <p14:creationId xmlns:p14="http://schemas.microsoft.com/office/powerpoint/2010/main" val="1363851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42" y="0"/>
            <a:ext cx="10748158" cy="576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5986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0</Words>
  <Application>Microsoft Office PowerPoint</Application>
  <PresentationFormat>Широкоэкранный</PresentationFormat>
  <Paragraphs>0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9</cp:revision>
  <dcterms:created xsi:type="dcterms:W3CDTF">2020-08-29T10:24:12Z</dcterms:created>
  <dcterms:modified xsi:type="dcterms:W3CDTF">2020-08-29T11:17:00Z</dcterms:modified>
</cp:coreProperties>
</file>